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Playfair Display Medium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Abril Fatface"/>
      <p:regular r:id="rId24"/>
    </p:embeddedFont>
    <p:embeddedFont>
      <p:font typeface="Griffy"/>
      <p:regular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Frank Ruhl Libre"/>
      <p:regular r:id="rId30"/>
      <p:bold r:id="rId31"/>
    </p:embeddedFont>
    <p:embeddedFont>
      <p:font typeface="Indie Flower"/>
      <p:regular r:id="rId32"/>
    </p:embeddedFont>
    <p:embeddedFont>
      <p:font typeface="Quicksand"/>
      <p:regular r:id="rId33"/>
      <p:bold r:id="rId34"/>
    </p:embeddedFont>
    <p:embeddedFont>
      <p:font typeface="Quicksand Medium"/>
      <p:regular r:id="rId35"/>
      <p:bold r:id="rId36"/>
    </p:embeddedFont>
    <p:embeddedFont>
      <p:font typeface="Playfair Display SemiBold"/>
      <p:regular r:id="rId37"/>
      <p:bold r:id="rId38"/>
      <p:italic r:id="rId39"/>
      <p:boldItalic r:id="rId40"/>
    </p:embeddedFont>
    <p:embeddedFont>
      <p:font typeface="Homemade Appl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0EC320-314B-4EB5-B6CB-620DFA1FA179}">
  <a:tblStyle styleId="{8F0EC320-314B-4EB5-B6CB-620DFA1FA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SemiBold-boldItalic.fntdata"/><Relationship Id="rId20" Type="http://schemas.openxmlformats.org/officeDocument/2006/relationships/font" Target="fonts/PlayfairDisplay-regular.fntdata"/><Relationship Id="rId41" Type="http://schemas.openxmlformats.org/officeDocument/2006/relationships/font" Target="fonts/HomemadeApple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AbrilFatface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font" Target="fonts/Griffy-regular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rankRuhlLibre-bold.fntdata"/><Relationship Id="rId30" Type="http://schemas.openxmlformats.org/officeDocument/2006/relationships/font" Target="fonts/FrankRuhlLibre-regular.fntdata"/><Relationship Id="rId11" Type="http://schemas.openxmlformats.org/officeDocument/2006/relationships/slide" Target="slides/slide5.xml"/><Relationship Id="rId33" Type="http://schemas.openxmlformats.org/officeDocument/2006/relationships/font" Target="fonts/Quicksand-regular.fntdata"/><Relationship Id="rId10" Type="http://schemas.openxmlformats.org/officeDocument/2006/relationships/slide" Target="slides/slide4.xml"/><Relationship Id="rId32" Type="http://schemas.openxmlformats.org/officeDocument/2006/relationships/font" Target="fonts/IndieFlower-regular.fntdata"/><Relationship Id="rId13" Type="http://schemas.openxmlformats.org/officeDocument/2006/relationships/slide" Target="slides/slide7.xml"/><Relationship Id="rId35" Type="http://schemas.openxmlformats.org/officeDocument/2006/relationships/font" Target="fonts/QuicksandMedium-regular.fntdata"/><Relationship Id="rId12" Type="http://schemas.openxmlformats.org/officeDocument/2006/relationships/slide" Target="slides/slide6.xml"/><Relationship Id="rId34" Type="http://schemas.openxmlformats.org/officeDocument/2006/relationships/font" Target="fonts/Quicksand-bold.fntdata"/><Relationship Id="rId15" Type="http://schemas.openxmlformats.org/officeDocument/2006/relationships/slide" Target="slides/slide9.xml"/><Relationship Id="rId37" Type="http://schemas.openxmlformats.org/officeDocument/2006/relationships/font" Target="fonts/PlayfairDisplay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QuicksandMedium-bold.fntdata"/><Relationship Id="rId17" Type="http://schemas.openxmlformats.org/officeDocument/2006/relationships/font" Target="fonts/PlayfairDisplayMedium-bold.fntdata"/><Relationship Id="rId39" Type="http://schemas.openxmlformats.org/officeDocument/2006/relationships/font" Target="fonts/PlayfairDisplaySemiBold-italic.fntdata"/><Relationship Id="rId16" Type="http://schemas.openxmlformats.org/officeDocument/2006/relationships/font" Target="fonts/PlayfairDisplayMedium-regular.fntdata"/><Relationship Id="rId38" Type="http://schemas.openxmlformats.org/officeDocument/2006/relationships/font" Target="fonts/PlayfairDisplaySemiBold-bold.fntdata"/><Relationship Id="rId19" Type="http://schemas.openxmlformats.org/officeDocument/2006/relationships/font" Target="fonts/PlayfairDisplayMedium-boldItalic.fntdata"/><Relationship Id="rId18" Type="http://schemas.openxmlformats.org/officeDocument/2006/relationships/font" Target="fonts/PlayfairDisplay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BLAHBLAH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a073618e6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a073618e6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7bc3161e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7bc3161e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bc3161ed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7bc3161ed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7bc3161e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7bc3161e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073618e60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073618e60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073618e6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073618e6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Dojoplus $60/ year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8378693a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8378693a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6.png"/><Relationship Id="rId11" Type="http://schemas.openxmlformats.org/officeDocument/2006/relationships/image" Target="../media/image9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 flipH="1">
            <a:off x="7713175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 flipH="1">
            <a:off x="7713175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70875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10346075" y="3551075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1547600" y="1583300"/>
            <a:ext cx="8907900" cy="3839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2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2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2"/>
          <p:cNvSpPr txBox="1"/>
          <p:nvPr>
            <p:ph idx="1" type="subTitle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7" name="Google Shape;137;p12"/>
          <p:cNvSpPr txBox="1"/>
          <p:nvPr>
            <p:ph idx="2" type="subTitle"/>
          </p:nvPr>
        </p:nvSpPr>
        <p:spPr>
          <a:xfrm>
            <a:off x="1694558" y="3300516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" name="Google Shape;138;p12"/>
          <p:cNvSpPr txBox="1"/>
          <p:nvPr>
            <p:ph idx="3" type="subTitle"/>
          </p:nvPr>
        </p:nvSpPr>
        <p:spPr>
          <a:xfrm>
            <a:off x="1694558" y="4718058"/>
            <a:ext cx="8801400" cy="53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9" name="Google Shape;139;p12"/>
          <p:cNvSpPr txBox="1"/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0" name="Google Shape;140;p12"/>
          <p:cNvSpPr txBox="1"/>
          <p:nvPr>
            <p:ph idx="4" type="body"/>
          </p:nvPr>
        </p:nvSpPr>
        <p:spPr>
          <a:xfrm>
            <a:off x="1694550" y="2269798"/>
            <a:ext cx="8801400" cy="81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2"/>
          <p:cNvSpPr txBox="1"/>
          <p:nvPr>
            <p:ph idx="5" type="body"/>
          </p:nvPr>
        </p:nvSpPr>
        <p:spPr>
          <a:xfrm>
            <a:off x="1694550" y="3677244"/>
            <a:ext cx="88014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2" name="Google Shape;142;p12"/>
          <p:cNvSpPr txBox="1"/>
          <p:nvPr>
            <p:ph idx="6" type="body"/>
          </p:nvPr>
        </p:nvSpPr>
        <p:spPr>
          <a:xfrm>
            <a:off x="1694550" y="5083100"/>
            <a:ext cx="8802900" cy="815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/>
          <p:nvPr/>
        </p:nvSpPr>
        <p:spPr>
          <a:xfrm>
            <a:off x="170850" y="2199150"/>
            <a:ext cx="4308000" cy="4470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170850" y="188700"/>
            <a:ext cx="4308000" cy="29214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78390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"/>
          <p:cNvSpPr/>
          <p:nvPr/>
        </p:nvSpPr>
        <p:spPr>
          <a:xfrm>
            <a:off x="45408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1242600" y="2562300"/>
            <a:ext cx="3110400" cy="3594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 txBox="1"/>
          <p:nvPr>
            <p:ph idx="1" type="subTitle"/>
          </p:nvPr>
        </p:nvSpPr>
        <p:spPr>
          <a:xfrm>
            <a:off x="1492527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2" name="Google Shape;152;p13"/>
          <p:cNvSpPr txBox="1"/>
          <p:nvPr>
            <p:ph idx="2" type="subTitle"/>
          </p:nvPr>
        </p:nvSpPr>
        <p:spPr>
          <a:xfrm>
            <a:off x="4822299" y="4020675"/>
            <a:ext cx="2512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" name="Google Shape;153;p13"/>
          <p:cNvSpPr txBox="1"/>
          <p:nvPr>
            <p:ph idx="3" type="subTitle"/>
          </p:nvPr>
        </p:nvSpPr>
        <p:spPr>
          <a:xfrm>
            <a:off x="8152071" y="4020675"/>
            <a:ext cx="2511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4" name="Google Shape;154;p13"/>
          <p:cNvSpPr txBox="1"/>
          <p:nvPr>
            <p:ph type="title"/>
          </p:nvPr>
        </p:nvSpPr>
        <p:spPr>
          <a:xfrm>
            <a:off x="1242300" y="669575"/>
            <a:ext cx="97074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5" name="Google Shape;155;p13"/>
          <p:cNvSpPr txBox="1"/>
          <p:nvPr>
            <p:ph idx="4" type="body"/>
          </p:nvPr>
        </p:nvSpPr>
        <p:spPr>
          <a:xfrm>
            <a:off x="1492525" y="4458625"/>
            <a:ext cx="25122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6" name="Google Shape;156;p13"/>
          <p:cNvSpPr txBox="1"/>
          <p:nvPr>
            <p:ph idx="5" type="body"/>
          </p:nvPr>
        </p:nvSpPr>
        <p:spPr>
          <a:xfrm>
            <a:off x="4822297" y="4447196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7" name="Google Shape;157;p13"/>
          <p:cNvSpPr txBox="1"/>
          <p:nvPr>
            <p:ph idx="6" type="body"/>
          </p:nvPr>
        </p:nvSpPr>
        <p:spPr>
          <a:xfrm>
            <a:off x="8152069" y="4433967"/>
            <a:ext cx="25122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58" name="Google Shape;158;p1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66" name="Google Shape;166;p14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059289" y="2246175"/>
            <a:ext cx="3125400" cy="3125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533300" y="2246175"/>
            <a:ext cx="3125400" cy="31254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007311" y="2246175"/>
            <a:ext cx="3125400" cy="31254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" name="Google Shape;179;p15"/>
          <p:cNvSpPr txBox="1"/>
          <p:nvPr>
            <p:ph hasCustomPrompt="1" type="title"/>
          </p:nvPr>
        </p:nvSpPr>
        <p:spPr>
          <a:xfrm>
            <a:off x="1307600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0" name="Google Shape;180;p15"/>
          <p:cNvSpPr txBox="1"/>
          <p:nvPr>
            <p:ph idx="2" type="title"/>
          </p:nvPr>
        </p:nvSpPr>
        <p:spPr>
          <a:xfrm>
            <a:off x="998150" y="1044350"/>
            <a:ext cx="10204800" cy="76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81" name="Google Shape;181;p15"/>
          <p:cNvSpPr txBox="1"/>
          <p:nvPr>
            <p:ph hasCustomPrompt="1" idx="3" type="title"/>
          </p:nvPr>
        </p:nvSpPr>
        <p:spPr>
          <a:xfrm>
            <a:off x="4795514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2" name="Google Shape;182;p15"/>
          <p:cNvSpPr txBox="1"/>
          <p:nvPr>
            <p:ph hasCustomPrompt="1" idx="4" type="title"/>
          </p:nvPr>
        </p:nvSpPr>
        <p:spPr>
          <a:xfrm>
            <a:off x="8293895" y="2682950"/>
            <a:ext cx="2705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8293888" y="392452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4" name="Google Shape;184;p15"/>
          <p:cNvSpPr txBox="1"/>
          <p:nvPr>
            <p:ph idx="5" type="body"/>
          </p:nvPr>
        </p:nvSpPr>
        <p:spPr>
          <a:xfrm>
            <a:off x="4795522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5" name="Google Shape;185;p15"/>
          <p:cNvSpPr txBox="1"/>
          <p:nvPr>
            <p:ph idx="6" type="body"/>
          </p:nvPr>
        </p:nvSpPr>
        <p:spPr>
          <a:xfrm>
            <a:off x="1307600" y="3913375"/>
            <a:ext cx="2705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870123" y="216360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3" name="Google Shape;193;p16"/>
          <p:cNvSpPr txBox="1"/>
          <p:nvPr>
            <p:ph idx="2" type="subTitle"/>
          </p:nvPr>
        </p:nvSpPr>
        <p:spPr>
          <a:xfrm>
            <a:off x="870123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4" name="Google Shape;194;p16"/>
          <p:cNvSpPr txBox="1"/>
          <p:nvPr>
            <p:ph idx="3" type="subTitle"/>
          </p:nvPr>
        </p:nvSpPr>
        <p:spPr>
          <a:xfrm>
            <a:off x="8208477" y="21729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5" name="Google Shape;195;p16"/>
          <p:cNvSpPr txBox="1"/>
          <p:nvPr>
            <p:ph idx="4" type="subTitle"/>
          </p:nvPr>
        </p:nvSpPr>
        <p:spPr>
          <a:xfrm>
            <a:off x="4559121" y="218095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6" name="Google Shape;196;p16"/>
          <p:cNvSpPr txBox="1"/>
          <p:nvPr>
            <p:ph idx="5" type="subTitle"/>
          </p:nvPr>
        </p:nvSpPr>
        <p:spPr>
          <a:xfrm>
            <a:off x="4559121" y="4020325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7" name="Google Shape;197;p16"/>
          <p:cNvSpPr txBox="1"/>
          <p:nvPr>
            <p:ph idx="6" type="subTitle"/>
          </p:nvPr>
        </p:nvSpPr>
        <p:spPr>
          <a:xfrm>
            <a:off x="8245602" y="4001780"/>
            <a:ext cx="31134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98" name="Google Shape;198;p16"/>
          <p:cNvSpPr txBox="1"/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9" name="Google Shape;199;p16"/>
          <p:cNvSpPr txBox="1"/>
          <p:nvPr>
            <p:ph idx="7" type="body"/>
          </p:nvPr>
        </p:nvSpPr>
        <p:spPr>
          <a:xfrm>
            <a:off x="4559121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0" name="Google Shape;200;p16"/>
          <p:cNvSpPr txBox="1"/>
          <p:nvPr>
            <p:ph idx="8" type="body"/>
          </p:nvPr>
        </p:nvSpPr>
        <p:spPr>
          <a:xfrm>
            <a:off x="8245602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1" name="Google Shape;201;p16"/>
          <p:cNvSpPr txBox="1"/>
          <p:nvPr>
            <p:ph idx="9" type="body"/>
          </p:nvPr>
        </p:nvSpPr>
        <p:spPr>
          <a:xfrm>
            <a:off x="4559121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2" name="Google Shape;202;p16"/>
          <p:cNvSpPr txBox="1"/>
          <p:nvPr>
            <p:ph idx="13" type="body"/>
          </p:nvPr>
        </p:nvSpPr>
        <p:spPr>
          <a:xfrm>
            <a:off x="870123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3" name="Google Shape;203;p16"/>
          <p:cNvSpPr txBox="1"/>
          <p:nvPr>
            <p:ph idx="14" type="body"/>
          </p:nvPr>
        </p:nvSpPr>
        <p:spPr>
          <a:xfrm>
            <a:off x="8245602" y="25898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4" name="Google Shape;204;p16"/>
          <p:cNvSpPr txBox="1"/>
          <p:nvPr>
            <p:ph idx="15" type="body"/>
          </p:nvPr>
        </p:nvSpPr>
        <p:spPr>
          <a:xfrm>
            <a:off x="870123" y="4418600"/>
            <a:ext cx="31134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5" name="Google Shape;205;p16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7439675" y="1882375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6" name="Google Shape;216;p17"/>
          <p:cNvSpPr txBox="1"/>
          <p:nvPr>
            <p:ph idx="2" type="subTitle"/>
          </p:nvPr>
        </p:nvSpPr>
        <p:spPr>
          <a:xfrm>
            <a:off x="7439675" y="4102757"/>
            <a:ext cx="29952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217" name="Google Shape;217;p17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" name="Google Shape;218;p17"/>
          <p:cNvSpPr txBox="1"/>
          <p:nvPr>
            <p:ph idx="3" type="body"/>
          </p:nvPr>
        </p:nvSpPr>
        <p:spPr>
          <a:xfrm>
            <a:off x="7439675" y="2318375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19" name="Google Shape;219;p17"/>
          <p:cNvSpPr txBox="1"/>
          <p:nvPr>
            <p:ph idx="4" type="body"/>
          </p:nvPr>
        </p:nvSpPr>
        <p:spPr>
          <a:xfrm>
            <a:off x="7439675" y="4506700"/>
            <a:ext cx="29952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170850" y="188850"/>
            <a:ext cx="43080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70850" y="3738750"/>
            <a:ext cx="3156000" cy="2930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7" name="Google Shape;227;p1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8" name="Google Shape;228;p1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29" name="Google Shape;229;p1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0" name="Google Shape;230;p1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31" name="Google Shape;231;p18"/>
          <p:cNvSpPr txBox="1"/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3" name="Google Shape;233;p1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4" name="Google Shape;234;p1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5" name="Google Shape;235;p1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6" name="Google Shape;236;p1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490775" y="560625"/>
            <a:ext cx="5796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>
            <p:ph type="title"/>
          </p:nvPr>
        </p:nvSpPr>
        <p:spPr>
          <a:xfrm>
            <a:off x="874175" y="1094025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874175" y="2336700"/>
            <a:ext cx="5029500" cy="331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5" name="Google Shape;245;p1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5431375" y="1044350"/>
            <a:ext cx="5738700" cy="4761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0"/>
          <p:cNvSpPr txBox="1"/>
          <p:nvPr>
            <p:ph type="title"/>
          </p:nvPr>
        </p:nvSpPr>
        <p:spPr>
          <a:xfrm>
            <a:off x="5814775" y="1378813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1" type="body"/>
          </p:nvPr>
        </p:nvSpPr>
        <p:spPr>
          <a:xfrm>
            <a:off x="5814775" y="2621498"/>
            <a:ext cx="5029500" cy="291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90775" y="560625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 flipH="1">
            <a:off x="7713150" y="188700"/>
            <a:ext cx="4308000" cy="36756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flipH="1">
            <a:off x="7713150" y="3491200"/>
            <a:ext cx="4308000" cy="31782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899550" y="1044350"/>
            <a:ext cx="10266300" cy="4843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"/>
          <p:cNvSpPr txBox="1"/>
          <p:nvPr>
            <p:ph idx="1" type="subTitle"/>
          </p:nvPr>
        </p:nvSpPr>
        <p:spPr>
          <a:xfrm>
            <a:off x="1439475" y="2999550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4" name="Google Shape;264;p21"/>
          <p:cNvSpPr txBox="1"/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2" type="body"/>
          </p:nvPr>
        </p:nvSpPr>
        <p:spPr>
          <a:xfrm>
            <a:off x="1439525" y="3864350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1" name="Google Shape;271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72" name="Google Shape;272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77" name="Google Shape;277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846725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553230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body"/>
          </p:nvPr>
        </p:nvSpPr>
        <p:spPr>
          <a:xfrm>
            <a:off x="846725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body"/>
          </p:nvPr>
        </p:nvSpPr>
        <p:spPr>
          <a:xfrm>
            <a:off x="4553230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5" type="title"/>
          </p:nvPr>
        </p:nvSpPr>
        <p:spPr>
          <a:xfrm>
            <a:off x="846725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6" type="title"/>
          </p:nvPr>
        </p:nvSpPr>
        <p:spPr>
          <a:xfrm>
            <a:off x="4553230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7" type="title"/>
          </p:nvPr>
        </p:nvSpPr>
        <p:spPr>
          <a:xfrm>
            <a:off x="846725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8" type="title"/>
          </p:nvPr>
        </p:nvSpPr>
        <p:spPr>
          <a:xfrm>
            <a:off x="4553230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9" type="body"/>
          </p:nvPr>
        </p:nvSpPr>
        <p:spPr>
          <a:xfrm>
            <a:off x="8259736" y="2742368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3" type="body"/>
          </p:nvPr>
        </p:nvSpPr>
        <p:spPr>
          <a:xfrm>
            <a:off x="8259736" y="4783425"/>
            <a:ext cx="30855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4" type="title"/>
          </p:nvPr>
        </p:nvSpPr>
        <p:spPr>
          <a:xfrm>
            <a:off x="8259736" y="2046599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5" type="title"/>
          </p:nvPr>
        </p:nvSpPr>
        <p:spPr>
          <a:xfrm>
            <a:off x="8259736" y="4087656"/>
            <a:ext cx="30855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" name="Google Shape;59;p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70850" y="4168075"/>
            <a:ext cx="2500200" cy="25011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6"/>
          <p:cNvSpPr txBox="1"/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7"/>
          <p:cNvSpPr txBox="1"/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1940625" y="4537600"/>
            <a:ext cx="4242000" cy="4242000"/>
          </a:xfrm>
          <a:prstGeom prst="pie">
            <a:avLst>
              <a:gd fmla="val 21572307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8"/>
          <p:cNvSpPr txBox="1"/>
          <p:nvPr>
            <p:ph idx="1" type="subTitle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0" name="Google Shape;90;p8"/>
          <p:cNvSpPr txBox="1"/>
          <p:nvPr>
            <p:ph idx="2" type="subTitle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1" name="Google Shape;91;p8"/>
          <p:cNvSpPr txBox="1"/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4" type="body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9"/>
          <p:cNvSpPr txBox="1"/>
          <p:nvPr>
            <p:ph idx="1" type="subTitle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4" name="Google Shape;104;p9"/>
          <p:cNvSpPr txBox="1"/>
          <p:nvPr>
            <p:ph idx="2" type="body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4003075" y="5529000"/>
            <a:ext cx="8018100" cy="1140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/>
          <p:nvPr/>
        </p:nvSpPr>
        <p:spPr>
          <a:xfrm flipH="1" rot="10800000">
            <a:off x="-2689125" y="3811575"/>
            <a:ext cx="5738700" cy="5738700"/>
          </a:xfrm>
          <a:prstGeom prst="pie">
            <a:avLst>
              <a:gd fmla="val 13434" name="adj1"/>
              <a:gd fmla="val 5412299" name="adj2"/>
            </a:avLst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128967" y="1221818"/>
            <a:ext cx="9803100" cy="4519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2086950" y="1922600"/>
            <a:ext cx="80181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15" name="Google Shape;115;p10"/>
          <p:cNvSpPr txBox="1"/>
          <p:nvPr>
            <p:ph idx="1" type="subTitle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16" name="Google Shape;116;p1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b="1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397050" y="5083400"/>
            <a:ext cx="1290000" cy="1290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b="1" i="1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atch.screencastify.com/v/6tEsJr93ACy5PkC5tBt9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jpg"/><Relationship Id="rId5" Type="http://schemas.openxmlformats.org/officeDocument/2006/relationships/hyperlink" Target="https://teach.classdojo.com/#/classes/63484ebeecdd0316e8577f74/points" TargetMode="External"/><Relationship Id="rId6" Type="http://schemas.openxmlformats.org/officeDocument/2006/relationships/hyperlink" Target="https://home.classdojo.com/#/story" TargetMode="External"/><Relationship Id="rId7" Type="http://schemas.openxmlformats.org/officeDocument/2006/relationships/hyperlink" Target="https://student.classdojo.com/#/story" TargetMode="External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drive.google.com/file/d/1iOB1FmfbkUeu3jfTAWfkCgyznLM45VJy/view" TargetMode="External"/><Relationship Id="rId5" Type="http://schemas.openxmlformats.org/officeDocument/2006/relationships/hyperlink" Target="https://sites.google.com/view/technologyedpresentation/hom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hyperlink" Target="https://www.jotform.com/app/222845310520243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s://watch.screencastify.com/v/AvD2XVzWEmITIHm4UbQG" TargetMode="External"/><Relationship Id="rId5" Type="http://schemas.openxmlformats.org/officeDocument/2006/relationships/hyperlink" Target="https://app.seesaw.me/#/class/class.560f6f3b-08b6-4212-a9f0-483ac284b767" TargetMode="External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lassdojo.com/" TargetMode="External"/><Relationship Id="rId4" Type="http://schemas.openxmlformats.org/officeDocument/2006/relationships/hyperlink" Target="https://www.jotform.com/" TargetMode="External"/><Relationship Id="rId5" Type="http://schemas.openxmlformats.org/officeDocument/2006/relationships/hyperlink" Target="https://app.seesaw.me/#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type="title"/>
          </p:nvPr>
        </p:nvSpPr>
        <p:spPr>
          <a:xfrm>
            <a:off x="2330150" y="1567050"/>
            <a:ext cx="7320300" cy="34200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What Makes a Good Classroom Blog / Website?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84" name="Google Shape;284;p23"/>
          <p:cNvSpPr txBox="1"/>
          <p:nvPr>
            <p:ph idx="1" type="subTitle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Alannah Hodi, Cassidy Johnson, Kelly Quinton, Lauren Olson</a:t>
            </a:r>
            <a:endParaRPr/>
          </a:p>
        </p:txBody>
      </p:sp>
      <p:pic>
        <p:nvPicPr>
          <p:cNvPr id="285" name="Google Shape;2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550" y="919250"/>
            <a:ext cx="1217126" cy="121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idx="8" type="title"/>
          </p:nvPr>
        </p:nvSpPr>
        <p:spPr>
          <a:xfrm>
            <a:off x="5511100" y="4240050"/>
            <a:ext cx="23580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Comparisons</a:t>
            </a:r>
            <a:endParaRPr/>
          </a:p>
        </p:txBody>
      </p:sp>
      <p:sp>
        <p:nvSpPr>
          <p:cNvPr id="291" name="Google Shape;291;p24"/>
          <p:cNvSpPr txBox="1"/>
          <p:nvPr>
            <p:ph idx="15" type="title"/>
          </p:nvPr>
        </p:nvSpPr>
        <p:spPr>
          <a:xfrm>
            <a:off x="9200172" y="4240050"/>
            <a:ext cx="20064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92" name="Google Shape;292;p24"/>
          <p:cNvSpPr txBox="1"/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Contents.</a:t>
            </a:r>
            <a:endParaRPr/>
          </a:p>
        </p:txBody>
      </p:sp>
      <p:sp>
        <p:nvSpPr>
          <p:cNvPr id="293" name="Google Shape;293;p24"/>
          <p:cNvSpPr txBox="1"/>
          <p:nvPr>
            <p:ph idx="2" type="body"/>
          </p:nvPr>
        </p:nvSpPr>
        <p:spPr>
          <a:xfrm>
            <a:off x="4594002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Kelly</a:t>
            </a:r>
            <a:r>
              <a:rPr lang="en"/>
              <a:t> will talk about this second! :) </a:t>
            </a:r>
            <a:endParaRPr/>
          </a:p>
        </p:txBody>
      </p:sp>
      <p:sp>
        <p:nvSpPr>
          <p:cNvPr id="294" name="Google Shape;294;p24"/>
          <p:cNvSpPr txBox="1"/>
          <p:nvPr>
            <p:ph idx="3" type="body"/>
          </p:nvPr>
        </p:nvSpPr>
        <p:spPr>
          <a:xfrm>
            <a:off x="985463" y="4935825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After that Cassidy will talk about this.</a:t>
            </a:r>
            <a:endParaRPr/>
          </a:p>
        </p:txBody>
      </p:sp>
      <p:sp>
        <p:nvSpPr>
          <p:cNvPr id="295" name="Google Shape;295;p24"/>
          <p:cNvSpPr txBox="1"/>
          <p:nvPr>
            <p:ph idx="9" type="body"/>
          </p:nvPr>
        </p:nvSpPr>
        <p:spPr>
          <a:xfrm>
            <a:off x="8202541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Then, Alannah will talk about this. :-)</a:t>
            </a:r>
            <a:endParaRPr/>
          </a:p>
        </p:txBody>
      </p:sp>
      <p:sp>
        <p:nvSpPr>
          <p:cNvPr id="296" name="Google Shape;296;p24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24"/>
          <p:cNvSpPr/>
          <p:nvPr/>
        </p:nvSpPr>
        <p:spPr>
          <a:xfrm>
            <a:off x="985463" y="1930200"/>
            <a:ext cx="917100" cy="9420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1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4593997" y="1930200"/>
            <a:ext cx="917100" cy="942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8202530" y="1930200"/>
            <a:ext cx="917100" cy="9420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3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985463" y="3993750"/>
            <a:ext cx="917100" cy="9420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4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4593997" y="3993750"/>
            <a:ext cx="917100" cy="9420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5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8202530" y="3993750"/>
            <a:ext cx="917100" cy="9420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6</a:t>
            </a:r>
            <a:endParaRPr i="1" sz="4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303" name="Google Shape;3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625" y="2013025"/>
            <a:ext cx="2191900" cy="8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977" y="2175702"/>
            <a:ext cx="2333646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0175" y="2078727"/>
            <a:ext cx="2191900" cy="64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0624" y="3993749"/>
            <a:ext cx="1699395" cy="9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4"/>
          <p:cNvSpPr txBox="1"/>
          <p:nvPr>
            <p:ph idx="2" type="body"/>
          </p:nvPr>
        </p:nvSpPr>
        <p:spPr>
          <a:xfrm>
            <a:off x="985477" y="2894768"/>
            <a:ext cx="30039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First, Lauren will talk about this! ;)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5"/>
          <p:cNvSpPr txBox="1"/>
          <p:nvPr/>
        </p:nvSpPr>
        <p:spPr>
          <a:xfrm>
            <a:off x="5873200" y="5337750"/>
            <a:ext cx="595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https://watch.screencastify.com/v/6tEsJr93ACy5PkC5tBt9</a:t>
            </a:r>
            <a:endParaRPr sz="1900"/>
          </a:p>
        </p:txBody>
      </p:sp>
      <p:pic>
        <p:nvPicPr>
          <p:cNvPr id="314" name="Google Shape;3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25" y="654575"/>
            <a:ext cx="50577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5"/>
          <p:cNvSpPr txBox="1"/>
          <p:nvPr/>
        </p:nvSpPr>
        <p:spPr>
          <a:xfrm>
            <a:off x="1822000" y="2043750"/>
            <a:ext cx="3043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Easy set up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dd all your students and link them to a parent.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eachers, students and parents each have their own platform to work from.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6096000" y="2159500"/>
            <a:ext cx="3459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b="1" lang="en" sz="1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b="1"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weet Avatars for students to create.</a:t>
            </a:r>
            <a:endParaRPr b="1"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b="1" lang="en" sz="1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eachers can add photos, assignments and messages</a:t>
            </a:r>
            <a:endParaRPr b="1"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b="1"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 can add photos and assignments.</a:t>
            </a:r>
            <a:endParaRPr b="1"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1686325" y="4187350"/>
            <a:ext cx="936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Teacher</a:t>
            </a:r>
            <a:endParaRPr b="1"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https://teach.classdojo.com/#/classes/63484ebeecdd0316e8577f74/points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18" name="Google Shape;318;p25"/>
          <p:cNvSpPr txBox="1"/>
          <p:nvPr/>
        </p:nvSpPr>
        <p:spPr>
          <a:xfrm>
            <a:off x="2306725" y="5460738"/>
            <a:ext cx="8741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Parent</a:t>
            </a:r>
            <a:endParaRPr b="1"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https://home.classdojo.com/#/story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9" name="Google Shape;319;p25"/>
          <p:cNvSpPr txBox="1"/>
          <p:nvPr/>
        </p:nvSpPr>
        <p:spPr>
          <a:xfrm>
            <a:off x="1938300" y="4814250"/>
            <a:ext cx="862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Student</a:t>
            </a:r>
            <a:endParaRPr b="1"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7"/>
              </a:rPr>
              <a:t>https://student.classdojo.com/#/story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20" name="Google Shape;32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55899" y="654575"/>
            <a:ext cx="1517399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55900" y="3483050"/>
            <a:ext cx="1806256" cy="1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3468575" y="3099300"/>
            <a:ext cx="75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50" y="753675"/>
            <a:ext cx="6334901" cy="14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 txBox="1"/>
          <p:nvPr/>
        </p:nvSpPr>
        <p:spPr>
          <a:xfrm>
            <a:off x="2257600" y="2384725"/>
            <a:ext cx="7968000" cy="4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ASY TO SET UP/CREATE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○"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EASY TO EDIT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F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REE 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ASY </a:t>
            </a: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O </a:t>
            </a: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CCESS - DON’T NEED A SEPARATE APP OR LOGIN - EASY ON PARENTS (PUBLIC)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900">
                <a:latin typeface="Playfair Display"/>
                <a:ea typeface="Playfair Display"/>
                <a:cs typeface="Playfair Display"/>
                <a:sym typeface="Playfair Display"/>
              </a:rPr>
              <a:t>C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AN BE USED BY STUDENTS AS WELL AS PARENTS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L</a:t>
            </a: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IMITED EDITING OPTIONS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b="1" lang="en" sz="1700">
                <a:latin typeface="Playfair Display"/>
                <a:ea typeface="Playfair Display"/>
                <a:cs typeface="Playfair Display"/>
                <a:sym typeface="Playfair Display"/>
              </a:rPr>
              <a:t>GOOD TO KEEP STUDENTS AND GUARDIANS UP TO DATE</a:t>
            </a:r>
            <a:endParaRPr b="1"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https://drive.google.com/file/d/1iOB1FmfbkUeu3jfTAWfkCgyznLM45VJy/view</a:t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https://sites.google.com/view/technologyedpresentation/home</a:t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425" y="657900"/>
            <a:ext cx="46291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75" y="5437375"/>
            <a:ext cx="1076675" cy="10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7"/>
          <p:cNvSpPr txBox="1"/>
          <p:nvPr/>
        </p:nvSpPr>
        <p:spPr>
          <a:xfrm>
            <a:off x="6539575" y="5437375"/>
            <a:ext cx="517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5"/>
              </a:rPr>
              <a:t>https://www.jotform.com/app/222845310520243</a:t>
            </a:r>
            <a:endParaRPr sz="17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38" name="Google Shape;338;p27"/>
          <p:cNvSpPr txBox="1"/>
          <p:nvPr/>
        </p:nvSpPr>
        <p:spPr>
          <a:xfrm>
            <a:off x="617400" y="2187250"/>
            <a:ext cx="5478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Parent-teacher communication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FREE for everyone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Accessed on pc (website) or smartphone (app)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339" name="Google Shape;3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3950" y="3186525"/>
            <a:ext cx="3678245" cy="30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5063" y="2339925"/>
            <a:ext cx="2310521" cy="30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/>
          <p:nvPr/>
        </p:nvSpPr>
        <p:spPr>
          <a:xfrm>
            <a:off x="7381125" y="5883775"/>
            <a:ext cx="42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 Medium"/>
                <a:ea typeface="Quicksand Medium"/>
                <a:cs typeface="Quicksand Medium"/>
                <a:sym typeface="Quicksand Medium"/>
              </a:rPr>
              <a:t>https://youtu.be/5gTormCBa_g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8985575" y="2339925"/>
            <a:ext cx="2733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Relatively easy to create &amp; update</a:t>
            </a:r>
            <a:endParaRPr sz="20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Private, public, or company use- can add registration </a:t>
            </a:r>
            <a:endParaRPr sz="20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Fill and submit forms</a:t>
            </a:r>
            <a:endParaRPr sz="20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Direct contact button</a:t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" y="641300"/>
            <a:ext cx="3241561" cy="17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4718225" y="5423163"/>
            <a:ext cx="6929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DETAILS AND A HOW TO USE TUTORIAL CLICK BELOW: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4"/>
              </a:rPr>
              <a:t>https://watch.screencastify.com/v/AvD2XVzWEmITIHm4UbQG</a:t>
            </a:r>
            <a:endParaRPr sz="18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4548125" y="1575725"/>
            <a:ext cx="642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3770525" y="641300"/>
            <a:ext cx="7877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SET UP AN ACCOUNT AS THE TEACHER, AN ACCOUNT FOR EVERY STUDENT AND INVITE FAMILIES TO SET UP AN ACCOUNT TO ALLOW FOR OPEN </a:t>
            </a: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COMMUNICATION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TEACH STUDENTS ABOUT PROFESSIONALISM ONLINE, TEACH THE STUDENTS WHEN TO SHARE AND WHEN NOT TO 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●"/>
            </a:pPr>
            <a:r>
              <a:rPr lang="en" sz="1700">
                <a:latin typeface="Playfair Display"/>
                <a:ea typeface="Playfair Display"/>
                <a:cs typeface="Playfair Display"/>
                <a:sym typeface="Playfair Display"/>
              </a:rPr>
              <a:t>CREATE FOLDERS FOR EASY ORGANIZATION OF STUDENT ACTIVITIES AND WORK</a:t>
            </a:r>
            <a:endParaRPr sz="1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3064025" y="5718350"/>
            <a:ext cx="85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5"/>
              </a:rPr>
              <a:t>https://app.seesaw.me/#/class/class.560f6f3b-08b6-4212-a9f0-483ac284b767</a:t>
            </a:r>
            <a:endParaRPr sz="18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353" name="Google Shape;353;p28"/>
          <p:cNvPicPr preferRelativeResize="0"/>
          <p:nvPr/>
        </p:nvPicPr>
        <p:blipFill rotWithShape="1">
          <a:blip r:embed="rId6">
            <a:alphaModFix/>
          </a:blip>
          <a:srcRect b="3456" l="0" r="0" t="0"/>
          <a:stretch/>
        </p:blipFill>
        <p:spPr>
          <a:xfrm>
            <a:off x="8339400" y="2438175"/>
            <a:ext cx="3034500" cy="3053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8"/>
          <p:cNvSpPr txBox="1"/>
          <p:nvPr/>
        </p:nvSpPr>
        <p:spPr>
          <a:xfrm>
            <a:off x="624200" y="2778563"/>
            <a:ext cx="5868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UPLOAD PERMISSION FORMS DIRECTLY TO THE PARENTS</a:t>
            </a:r>
            <a:endParaRPr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CREATE ANNOUNCEMENTS AND CONVERSATIONS TO COMMUNICATE WITH PARENTS AND STUDENTS ABOUT UPCOMING EVENTS</a:t>
            </a:r>
            <a:endParaRPr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TEACH STUDENTS TO USE TECHNOLOGY IN A SAFE PRIVATE MANNER</a:t>
            </a:r>
            <a:endParaRPr sz="1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29"/>
          <p:cNvSpPr/>
          <p:nvPr/>
        </p:nvSpPr>
        <p:spPr>
          <a:xfrm>
            <a:off x="2202425" y="961825"/>
            <a:ext cx="2826600" cy="2826600"/>
          </a:xfrm>
          <a:prstGeom prst="ellipse">
            <a:avLst/>
          </a:prstGeom>
          <a:solidFill>
            <a:schemeClr val="accent4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"/>
          <p:cNvSpPr txBox="1"/>
          <p:nvPr/>
        </p:nvSpPr>
        <p:spPr>
          <a:xfrm>
            <a:off x="2116025" y="1482325"/>
            <a:ext cx="2999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Playfair Display"/>
                <a:ea typeface="Playfair Display"/>
                <a:cs typeface="Playfair Display"/>
                <a:sym typeface="Playfair Display"/>
              </a:rPr>
              <a:t>What kind of things make a class website or blog “good”?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2" name="Google Shape;362;p29"/>
          <p:cNvSpPr/>
          <p:nvPr/>
        </p:nvSpPr>
        <p:spPr>
          <a:xfrm>
            <a:off x="5543675" y="1128950"/>
            <a:ext cx="2274775" cy="640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Playfair Display"/>
              </a:rPr>
              <a:t>1. cost</a:t>
            </a:r>
          </a:p>
        </p:txBody>
      </p:sp>
      <p:sp>
        <p:nvSpPr>
          <p:cNvPr id="363" name="Google Shape;363;p29"/>
          <p:cNvSpPr txBox="1"/>
          <p:nvPr/>
        </p:nvSpPr>
        <p:spPr>
          <a:xfrm>
            <a:off x="5493138" y="1842300"/>
            <a:ext cx="33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 Medium"/>
              <a:buChar char="●"/>
            </a:pP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Preferably</a:t>
            </a: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FREE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64" name="Google Shape;364;p29"/>
          <p:cNvSpPr/>
          <p:nvPr/>
        </p:nvSpPr>
        <p:spPr>
          <a:xfrm>
            <a:off x="5493150" y="2219748"/>
            <a:ext cx="4970804" cy="808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Playfair Display"/>
              </a:rPr>
              <a:t>2. accessibility</a:t>
            </a:r>
          </a:p>
        </p:txBody>
      </p:sp>
      <p:sp>
        <p:nvSpPr>
          <p:cNvPr id="365" name="Google Shape;365;p29"/>
          <p:cNvSpPr txBox="1"/>
          <p:nvPr/>
        </p:nvSpPr>
        <p:spPr>
          <a:xfrm>
            <a:off x="5493150" y="3028575"/>
            <a:ext cx="578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 Medium"/>
              <a:buChar char="●"/>
            </a:pP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Is the website/blog easy for students/parents to navigate?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 Medium"/>
              <a:buChar char="●"/>
            </a:pP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Can you view the website/blog from multiple devices?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5543688" y="4242500"/>
            <a:ext cx="3285923" cy="6403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Playfair Display"/>
              </a:rPr>
              <a:t>3. privacy</a:t>
            </a:r>
          </a:p>
        </p:txBody>
      </p:sp>
      <p:sp>
        <p:nvSpPr>
          <p:cNvPr id="367" name="Google Shape;367;p29"/>
          <p:cNvSpPr txBox="1"/>
          <p:nvPr/>
        </p:nvSpPr>
        <p:spPr>
          <a:xfrm>
            <a:off x="5493157" y="4967050"/>
            <a:ext cx="529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 Medium"/>
              <a:buChar char="●"/>
            </a:pP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Password protected?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layfair Display Medium"/>
              <a:buChar char="●"/>
            </a:pPr>
            <a:r>
              <a:rPr lang="en" sz="1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Can anyone view the class blog/website?</a:t>
            </a:r>
            <a:endParaRPr sz="1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idx="12" type="sldNum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3" name="Google Shape;373;p3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{8F0EC320-314B-4EB5-B6CB-620DFA1FA179}</a:tableStyleId>
              </a:tblPr>
              <a:tblGrid>
                <a:gridCol w="2905575"/>
                <a:gridCol w="2321600"/>
                <a:gridCol w="2321600"/>
                <a:gridCol w="2321600"/>
                <a:gridCol w="2321600"/>
              </a:tblGrid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        FREE, </a:t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PAID OPTION</a:t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TO NAVIGATE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</a:t>
                      </a: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AVAILABLE</a:t>
                      </a: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 ON MULTIPLE DEVICE ACCESS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EDIT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-PRIVATE PASSWORD PROTECTED.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-PARENTS ONLY SEE THEIR CHILD’S WORK AND PICTURES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-GREAT RESOURCE FOR TEACHER PARENT COMMUNICATION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-SOME FEATURES ARE NOT AVAILABLE UNLESS YOU PURCHASE PLUS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.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         </a:t>
                      </a:r>
                      <a:r>
                        <a:rPr lang="en" sz="19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FREE</a:t>
                      </a:r>
                      <a:endParaRPr sz="19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-STRAIGHTFORWARD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TO NAVIGATE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-MULTIPLE DEVICE ACCESS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</a:t>
                      </a: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PUBLIC WEBSITE - ANYONE CAN ACCESS CAN INVITE OTHERS TO EDIT/MANAGE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-CONVENIENT and ACCESSIBLE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-CAN’T BE USED FOR TWO WAY COMMUNICATION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FREE</a:t>
                      </a:r>
                      <a:endParaRPr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-USE ON DIFFERENT DEVICES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TO NAVIGATE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ACCESS TO FORMS/INFO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-PUBLIC, PRIVATE, OR COMPANY USE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-CAN BE PASSWORD PROTECTED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-CAN REQUIRE REGISTRATION TO ACCESS</a:t>
                      </a:r>
                      <a:endParaRPr sz="1100">
                        <a:solidFill>
                          <a:schemeClr val="dk1"/>
                        </a:solidFill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PROS: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-EASY COMMUNICATION BETWEEN TEACHER AND PARENTS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CONS: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 Medium"/>
                          <a:ea typeface="Playfair Display Medium"/>
                          <a:cs typeface="Playfair Display Medium"/>
                          <a:sym typeface="Playfair Display Medium"/>
                        </a:rPr>
                        <a:t>-NOT GEARED FOR STUDENT-USE</a:t>
                      </a:r>
                      <a:endParaRPr sz="1100">
                        <a:latin typeface="Playfair Display Medium"/>
                        <a:ea typeface="Playfair Display Medium"/>
                        <a:cs typeface="Playfair Display Medium"/>
                        <a:sym typeface="Playfair Display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      FREE</a:t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PAID OPTION</a:t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TEACHER, STUDENT AND FAMILY ACCOUNT OPTIONS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 EASY TO NAVIGATE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 ACCESS BY WEBSITE OR APP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PRIVATE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-ACCESS BY INVITE ONLY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-PASSWORD PROTECTED LOGIN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-SIGN IN MODE OPTIONS FOR AUTO LOGOUT OF ACCOUNT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GREAT RESOURCE FOR COMMUNICATION BETWEEN TEACHER STUDENT AND FAMILY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- PAID OPTION ALLOWS FOR STORAGE WITHIN CANADA </a:t>
                      </a:r>
                      <a:endParaRPr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74" name="Google Shape;3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75" y="1535450"/>
            <a:ext cx="2682801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8" y="3293825"/>
            <a:ext cx="2813974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163" y="4630270"/>
            <a:ext cx="2682800" cy="78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401" y="5875708"/>
            <a:ext cx="2074350" cy="114986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/>
          <p:nvPr/>
        </p:nvSpPr>
        <p:spPr>
          <a:xfrm>
            <a:off x="3158325" y="539200"/>
            <a:ext cx="1787828" cy="4493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layfair Display"/>
              </a:rPr>
              <a:t>COST</a:t>
            </a:r>
          </a:p>
        </p:txBody>
      </p:sp>
      <p:sp>
        <p:nvSpPr>
          <p:cNvPr id="379" name="Google Shape;379;p30"/>
          <p:cNvSpPr/>
          <p:nvPr/>
        </p:nvSpPr>
        <p:spPr>
          <a:xfrm>
            <a:off x="5298975" y="539200"/>
            <a:ext cx="2148696" cy="44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layfair Display"/>
              </a:rPr>
              <a:t>ACCESS</a:t>
            </a:r>
          </a:p>
        </p:txBody>
      </p:sp>
      <p:sp>
        <p:nvSpPr>
          <p:cNvPr id="380" name="Google Shape;380;p30"/>
          <p:cNvSpPr/>
          <p:nvPr/>
        </p:nvSpPr>
        <p:spPr>
          <a:xfrm>
            <a:off x="7716250" y="539200"/>
            <a:ext cx="2074353" cy="44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layfair Display"/>
              </a:rPr>
              <a:t>PRIVACY</a:t>
            </a:r>
          </a:p>
        </p:txBody>
      </p:sp>
      <p:sp>
        <p:nvSpPr>
          <p:cNvPr id="381" name="Google Shape;381;p30"/>
          <p:cNvSpPr/>
          <p:nvPr/>
        </p:nvSpPr>
        <p:spPr>
          <a:xfrm>
            <a:off x="10160250" y="539200"/>
            <a:ext cx="1732958" cy="4493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Playfair Display"/>
              </a:rPr>
              <a:t>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1"/>
          <p:cNvSpPr txBox="1"/>
          <p:nvPr>
            <p:ph idx="12" type="sldNum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1"/>
          <p:cNvSpPr txBox="1"/>
          <p:nvPr>
            <p:ph type="title"/>
          </p:nvPr>
        </p:nvSpPr>
        <p:spPr>
          <a:xfrm>
            <a:off x="490775" y="560625"/>
            <a:ext cx="11210400" cy="914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88" name="Google Shape;388;p31"/>
          <p:cNvSpPr txBox="1"/>
          <p:nvPr>
            <p:ph idx="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31"/>
          <p:cNvSpPr txBox="1"/>
          <p:nvPr/>
        </p:nvSpPr>
        <p:spPr>
          <a:xfrm>
            <a:off x="998750" y="2097350"/>
            <a:ext cx="5709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icksand Medium"/>
                <a:ea typeface="Quicksand Medium"/>
                <a:cs typeface="Quicksand Medium"/>
                <a:sym typeface="Quicksand Medium"/>
              </a:rPr>
              <a:t>Class Dojo: </a:t>
            </a:r>
            <a:r>
              <a:rPr lang="en" sz="20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3"/>
              </a:rPr>
              <a:t>https://www.classdojo.com/</a:t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icksand Medium"/>
                <a:ea typeface="Quicksand Medium"/>
                <a:cs typeface="Quicksand Medium"/>
                <a:sym typeface="Quicksand Medium"/>
              </a:rPr>
              <a:t>Jotform: </a:t>
            </a:r>
            <a:r>
              <a:rPr lang="en" sz="20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4"/>
              </a:rPr>
              <a:t>https://www.jotform.com/</a:t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icksand Medium"/>
                <a:ea typeface="Quicksand Medium"/>
                <a:cs typeface="Quicksand Medium"/>
                <a:sym typeface="Quicksand Medium"/>
              </a:rPr>
              <a:t>Seesaw: </a:t>
            </a:r>
            <a:r>
              <a:rPr lang="en" sz="2000" u="sng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5"/>
              </a:rPr>
              <a:t>https://app.seesaw.me</a:t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Quicksand Medium"/>
                <a:ea typeface="Quicksand Medium"/>
                <a:cs typeface="Quicksand Medium"/>
                <a:sym typeface="Quicksand Medium"/>
              </a:rPr>
              <a:t>Google Sites: https://sites.google.com</a:t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